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3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24.jpeg>
</file>

<file path=ppt/media/image3.png>
</file>

<file path=ppt/media/image33.png>
</file>

<file path=ppt/media/image34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21/12/2016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21/12/2016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21/12/2016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21/12/2016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21/12/2016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21/12/2016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>
            <a:norm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DMI Group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 err="1"/>
              <a:t>Spring</a:t>
            </a:r>
            <a:r>
              <a:rPr lang="fr-FR" dirty="0"/>
              <a:t> &amp; </a:t>
            </a:r>
            <a:r>
              <a:rPr lang="fr-FR" dirty="0" err="1"/>
              <a:t>Industrial</a:t>
            </a:r>
            <a:r>
              <a:rPr lang="fr-FR" dirty="0"/>
              <a:t> Container Manufacturer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8060813" y="5422503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plants in </a:t>
            </a:r>
            <a:r>
              <a:rPr lang="fr-FR" sz="3200" dirty="0" err="1">
                <a:solidFill>
                  <a:schemeClr val="bg1"/>
                </a:solidFill>
              </a:rPr>
              <a:t>northern</a:t>
            </a:r>
            <a:r>
              <a:rPr lang="fr-FR" sz="3200" dirty="0">
                <a:solidFill>
                  <a:schemeClr val="bg1"/>
                </a:solidFill>
              </a:rPr>
              <a:t> 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22960" y="5903893"/>
            <a:ext cx="2108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Springs</a:t>
            </a:r>
          </a:p>
          <a:p>
            <a:pPr algn="ctr"/>
            <a:r>
              <a:rPr lang="fr-FR" sz="2800" b="1" dirty="0" err="1">
                <a:solidFill>
                  <a:schemeClr val="accent6"/>
                </a:solidFill>
              </a:rPr>
              <a:t>Department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DMI Group at </a:t>
            </a:r>
            <a:r>
              <a:rPr lang="fr-FR" b="1" dirty="0" err="1">
                <a:solidFill>
                  <a:schemeClr val="accent6"/>
                </a:solidFill>
              </a:rPr>
              <a:t>glance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Turnover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Total  </a:t>
            </a:r>
            <a:r>
              <a:rPr lang="fr-FR" dirty="0" err="1"/>
              <a:t>Employees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Springs </a:t>
            </a:r>
            <a:r>
              <a:rPr lang="fr-FR" dirty="0" err="1"/>
              <a:t>Department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Springs </a:t>
            </a:r>
            <a:r>
              <a:rPr lang="fr-FR" sz="2800" b="1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Turnover : 6M€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Turnover </a:t>
            </a:r>
            <a:r>
              <a:rPr lang="fr-FR"/>
              <a:t>: </a:t>
            </a:r>
            <a:r>
              <a:rPr lang="fr-FR" smtClean="0"/>
              <a:t>3M</a:t>
            </a:r>
            <a:r>
              <a:rPr lang="fr-FR" dirty="0"/>
              <a:t>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082182" y="3543571"/>
            <a:ext cx="16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Plants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Market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 Segment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Automotive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Electrical</a:t>
            </a:r>
            <a:endParaRPr lang="fr-FR" sz="2400" dirty="0"/>
          </a:p>
          <a:p>
            <a:pPr algn="ctr"/>
            <a:r>
              <a:rPr lang="fr-FR" sz="2400" dirty="0"/>
              <a:t>Equipment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Other</a:t>
            </a:r>
            <a:endParaRPr lang="fr-FR" sz="2400" dirty="0"/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26867" y="2302547"/>
            <a:ext cx="35456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B</a:t>
            </a:r>
          </a:p>
          <a:p>
            <a:pPr algn="ctr"/>
            <a:r>
              <a:rPr lang="fr-FR" sz="2000" dirty="0"/>
              <a:t>U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L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Home </a:t>
            </a:r>
            <a:r>
              <a:rPr lang="fr-FR" dirty="0" err="1"/>
              <a:t>appliances</a:t>
            </a:r>
            <a:endParaRPr lang="fr-FR" dirty="0"/>
          </a:p>
          <a:p>
            <a:r>
              <a:rPr lang="fr-FR" dirty="0"/>
              <a:t>Textile</a:t>
            </a:r>
          </a:p>
          <a:p>
            <a:r>
              <a:rPr lang="fr-FR" dirty="0"/>
              <a:t>Construction &amp; Public </a:t>
            </a:r>
          </a:p>
          <a:p>
            <a:r>
              <a:rPr lang="fr-FR" dirty="0" err="1"/>
              <a:t>Fittings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Key application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fields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542" y="1874533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84" y="2116057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141544" y="2668510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559" y="2033204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84" y="4258434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383" y="3375900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796" y="5196416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748" y="5199000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41781" y="1468791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Car key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8720497" y="2784818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Steering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7268244" y="1436771"/>
            <a:ext cx="1757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Gear</a:t>
            </a:r>
            <a:r>
              <a:rPr lang="fr-FR" dirty="0"/>
              <a:t> shift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7393030" y="4504998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Brake</a:t>
            </a:r>
            <a:r>
              <a:rPr lang="fr-FR" dirty="0"/>
              <a:t> </a:t>
            </a:r>
          </a:p>
          <a:p>
            <a:pPr algn="ctr"/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0141781" y="4528302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3281883" y="1746725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Fittings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3281883" y="6065837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Iron</a:t>
            </a:r>
            <a:r>
              <a:rPr lang="fr-FR" dirty="0"/>
              <a:t> </a:t>
            </a:r>
            <a:r>
              <a:rPr lang="fr-FR" dirty="0" err="1"/>
              <a:t>button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1022999" y="2049247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250" y="3375900"/>
            <a:ext cx="1377056" cy="1907245"/>
          </a:xfrm>
          <a:prstGeom prst="ellipse">
            <a:avLst/>
          </a:prstGeom>
        </p:spPr>
      </p:pic>
      <p:sp>
        <p:nvSpPr>
          <p:cNvPr id="23" name="ZoneTexte 22"/>
          <p:cNvSpPr txBox="1"/>
          <p:nvPr/>
        </p:nvSpPr>
        <p:spPr>
          <a:xfrm>
            <a:off x="5659312" y="288827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Seat </a:t>
            </a:r>
            <a:r>
              <a:rPr lang="fr-FR" dirty="0" err="1" smtClean="0"/>
              <a:t>springs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Product Line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/>
          <a:srcRect l="5356" t="8294" r="5565" b="6125"/>
          <a:stretch/>
        </p:blipFill>
        <p:spPr>
          <a:xfrm>
            <a:off x="10368215" y="4004290"/>
            <a:ext cx="1625371" cy="118498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Flat lead Springs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134542" y="2951126"/>
            <a:ext cx="189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Torsion Springs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Tension Springs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Compression Springs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/>
              <a:t>Formed</a:t>
            </a:r>
            <a:r>
              <a:rPr lang="fr-FR" b="1" dirty="0"/>
              <a:t> </a:t>
            </a:r>
            <a:r>
              <a:rPr lang="fr-FR" b="1" dirty="0" err="1"/>
              <a:t>wire</a:t>
            </a:r>
            <a:endParaRPr lang="fr-FR" b="1" dirty="0"/>
          </a:p>
        </p:txBody>
      </p:sp>
      <p:sp>
        <p:nvSpPr>
          <p:cNvPr id="26" name="Ellipse 25"/>
          <p:cNvSpPr/>
          <p:nvPr/>
        </p:nvSpPr>
        <p:spPr>
          <a:xfrm>
            <a:off x="6757488" y="138999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32"/>
          <p:cNvCxnSpPr/>
          <p:nvPr/>
        </p:nvCxnSpPr>
        <p:spPr>
          <a:xfrm>
            <a:off x="6757487" y="1280151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8666778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8666778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465697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460356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to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18434" y="336731"/>
            <a:ext cx="2192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Width</a:t>
            </a:r>
            <a:r>
              <a:rPr lang="fr-FR" dirty="0"/>
              <a:t> 2 to 20 mm</a:t>
            </a:r>
          </a:p>
          <a:p>
            <a:pPr algn="ctr"/>
            <a:r>
              <a:rPr lang="fr-FR" dirty="0" err="1"/>
              <a:t>Thickness</a:t>
            </a:r>
            <a:r>
              <a:rPr lang="fr-FR" dirty="0"/>
              <a:t> 0,2 to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4031305" cy="1760403"/>
          </a:xfrm>
        </p:spPr>
        <p:txBody>
          <a:bodyPr anchor="ctr"/>
          <a:lstStyle/>
          <a:p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Spring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at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glance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</a:t>
            </a:r>
            <a:r>
              <a:rPr lang="fr-FR" dirty="0" err="1">
                <a:solidFill>
                  <a:schemeClr val="bg1"/>
                </a:solidFill>
              </a:rPr>
              <a:t>springs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manufactured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daily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r>
              <a:rPr lang="fr-FR" dirty="0">
                <a:solidFill>
                  <a:schemeClr val="bg1"/>
                </a:solidFill>
              </a:rPr>
              <a:t>Over 100 </a:t>
            </a:r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machines</a:t>
            </a:r>
          </a:p>
          <a:p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controlling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Worldwide export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Phone : +33-3-20-70-08-47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Phone : +33-3-22-30-41-90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2999</TotalTime>
  <Words>230</Words>
  <Application>Microsoft Office PowerPoint</Application>
  <PresentationFormat>Grand écran</PresentationFormat>
  <Paragraphs>99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DMI Group</vt:lpstr>
      <vt:lpstr>DMI Group at glance</vt:lpstr>
      <vt:lpstr>Market Segment</vt:lpstr>
      <vt:lpstr>Key application fields</vt:lpstr>
      <vt:lpstr>Product Line</vt:lpstr>
      <vt:lpstr>Spring Department at glance: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rate8</cp:lastModifiedBy>
  <cp:revision>76</cp:revision>
  <dcterms:created xsi:type="dcterms:W3CDTF">2016-07-06T09:53:50Z</dcterms:created>
  <dcterms:modified xsi:type="dcterms:W3CDTF">2016-12-21T09:15:56Z</dcterms:modified>
</cp:coreProperties>
</file>

<file path=docProps/thumbnail.jpeg>
</file>